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1728">
          <p15:clr>
            <a:srgbClr val="A4A3A4"/>
          </p15:clr>
        </p15:guide>
        <p15:guide id="3" pos="288">
          <p15:clr>
            <a:srgbClr val="9AA0A6"/>
          </p15:clr>
        </p15:guide>
        <p15:guide id="4" orient="horz" pos="291">
          <p15:clr>
            <a:srgbClr val="9AA0A6"/>
          </p15:clr>
        </p15:guide>
        <p15:guide id="5" pos="4608">
          <p15:clr>
            <a:srgbClr val="9AA0A6"/>
          </p15:clr>
        </p15:guide>
        <p15:guide id="6" orient="horz" pos="6045">
          <p15:clr>
            <a:srgbClr val="9AA0A6"/>
          </p15:clr>
        </p15:guide>
        <p15:guide id="7" orient="horz" pos="521">
          <p15:clr>
            <a:srgbClr val="9AA0A6"/>
          </p15:clr>
        </p15:guide>
        <p15:guide id="8" pos="3168">
          <p15:clr>
            <a:srgbClr val="9AA0A6"/>
          </p15:clr>
        </p15:guide>
        <p15:guide id="9" pos="2448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1728"/>
        <p:guide pos="288"/>
        <p:guide pos="291" orient="horz"/>
        <p:guide pos="4608"/>
        <p:guide pos="6045" orient="horz"/>
        <p:guide pos="521" orient="horz"/>
        <p:guide pos="3168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ee26220347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ee2622034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a06840916a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a06840916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Clay vessel evaluation criteria</a:t>
            </a:r>
            <a:endParaRPr b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Criteri di valutazione dei vasi di argilla</a:t>
            </a:r>
            <a:endParaRPr b="1" i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 skills: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strength, balance, and surface finish of your clay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Abilità con l'argilla: </a:t>
            </a:r>
            <a:r>
              <a:rPr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la resistenza, l'equilibrio e la finitura superficiale del tuo recipiente in argilla.</a:t>
            </a:r>
            <a:endParaRPr i="1" sz="1200">
              <a:solidFill>
                <a:srgbClr val="999999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Quality of carving: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complexity, quality, fullness, and craft of the patterns and line drawing on your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Qualità dell'intaglio: </a:t>
            </a:r>
            <a:r>
              <a:rPr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la complessità, la qualità, la pienezza e la maestria dei motivi e dei disegni della tua imbarcazione.</a:t>
            </a:r>
            <a:endParaRPr i="1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Daily clean-up habits: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Cleaning your table and floor so it is clean and has no streaks.</a:t>
            </a:r>
            <a:endParaRPr>
              <a:solidFill>
                <a:schemeClr val="dk1"/>
              </a:solidFill>
              <a:highlight>
                <a:srgbClr val="FFFFFF"/>
              </a:highlight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Abitudini di pulizia quotidiane: </a:t>
            </a:r>
            <a:r>
              <a:rPr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pulire il tavolo e il pavimento in modo che siano puliti e senza aloni.</a:t>
            </a:r>
            <a:endParaRPr i="1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Vocabulary for the clay vessel</a:t>
            </a:r>
            <a:endParaRPr b="1" sz="2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Vocabolario per il vaso di argilla</a:t>
            </a:r>
            <a:endParaRPr i="1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apron	a piece of cloth that you wear to protect your clothes from getting dirty.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grembiule	un pezzo di stoffa che indossi per proteggere i tuoi vestiti dallo sporco.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carving	scratching into clay to change its shape or to make a picture or pattern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intaglio	graffiare l'argilla per cambiarne la forma o per creare un'immagine o un motivo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ceramic	a material that starts soft like clay, but then becomes very hard after it is cooked to a very high temperature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ceramica	un materiale che inizialmente è morbido come l'argilla, ma poi diventa molto duro dopo essere stato cotto a temperature molto elevate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	a soft material used for making pots, bricks, and sculptures that becomes very hard when it is heated up. 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argilla	un materiale morbido utilizzato per realizzare vasi, mattoni e sculture, che diventa molto duro quando viene riscaldato.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coil	a thin piece of clay that looks like a snake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bobina	un sottile pezzo di argilla che sembra un serpente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earthenware	a kind of clay that is fired to a lower temperature and that needs to be glazed before becoming watertight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terracotta	un tipo di argilla che viene cotta a una temperatura più bassa e che deve essere smaltata prima di diventare impermeabile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foot	the bottom of a pot where it sits on a table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piede	il fondo di una pentola dove si trova su un tavolo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glaze	a material that you can paint onto ceramic that turns into glass when fired in a kiln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smalto	un materiale che puoi dipingere sulla ceramica che si trasforma in vetro quando viene cotto in un forno</a:t>
            </a:r>
            <a:endParaRPr b="1" i="1" sz="1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glazing	for clay: brushing on a paint-like layer to a pot that will later become a layer of glass; for painting: using very thin transparent layers of paint to change the colour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smaltatura	per l'argilla: applicazione con il pennello di uno strato simile alla vernice su un vaso che in seguito diventerà uno strato di vetro; per la pittura: utilizzo di strati molto sottili di vernice trasparente per cambiare il colore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handle	the part of something that is used to lift or carry it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maniglia	la parte di qualcosa che viene utilizzata per sollevarla o trasportarla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kiln	an oven used to heat up clay enough to become a hard ceramic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forno	un forno utilizzato per riscaldare l'argilla abbastanza da trasformarla in una ceramica dura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lid	the top of a pot that you can take off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coperchio	la parte superiore di una pentola che puoi togliere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lip	the top edge of a pot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labbro	il bordo superiore di un vaso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paddling	hitting clay with wood to make it stronger, smoother, and a better shape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pagaiare	colpire l'argilla con il legno per renderla più forte, più liscia e con una forma migliore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pattern	a drawing that repeats in a beautiful way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modello	un disegno che si ripete in modo bellissimo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pinch	squeezing something between your thumb and finger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pizzico	stringere qualcosa tra il pollice e l'indice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rib	a piece of silicone or wood used to smoothly shape some clay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costola	un pezzo di silicone o di legno utilizzato per modellare delicatamente l'argilla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score	carve Xs or parallel lines to help join clay together with slip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punteggio	incidere X o linee parallele per aiutare a unire l'argilla con la barbottina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scraper	a piece of thin metal or plastic used to shave off thin pieces of clay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raschietto	un pezzo sottile di metallo o plastica usato per radere via sottili pezzi di argilla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scribe	mark an even and straight line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scribe	segna una linea dritta e uniforme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shave	scrape bumps and fuzz from the surface of something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rasare	raschiare protuberanze e lanugine dalla superficie di qualcosa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slip	a liquid clay that you can use like glue to attach things together, or paint onto your clay to change its colour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slip	un'argilla liquida che puoi usare come colla per attaccare le cose insieme, o dipingere sull'argilla per cambiarne il colore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stretch	pulling something to make it longer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allungare	tirare qualcosa per allungarlo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terracotta	an unglazed reddish-brown earthenware clay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terracotta	argilla di terracotta non smaltata di colore rosso-marrone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transfer	to move or copy something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trasferire	spostare o copiare qualcosa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trim	remove extra clay with a tool</a:t>
            </a:r>
            <a:endParaRPr sz="11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trim	rimuovere l'argilla in eccesso con uno strumento</a:t>
            </a:r>
            <a:endParaRPr b="1" i="1" sz="1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